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332" autoAdjust="0"/>
  </p:normalViewPr>
  <p:slideViewPr>
    <p:cSldViewPr snapToGrid="0">
      <p:cViewPr varScale="1">
        <p:scale>
          <a:sx n="110" d="100"/>
          <a:sy n="110" d="100"/>
        </p:scale>
        <p:origin x="-522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54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41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566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770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17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t>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98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t>1/29/2022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773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t>1/29/2022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90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t>1/29/2022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65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t>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344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t>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648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8A673-7A27-4230-998D-6D09BF715857}" type="datetimeFigureOut">
              <a:rPr lang="en-US" smtClean="0"/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81A7-D70B-4A99-B904-5FAC4D5A3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05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8493" y="155170"/>
            <a:ext cx="51538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2060"/>
                </a:solidFill>
                <a:sym typeface="+mn-ea"/>
              </a:rPr>
              <a:t>Vendor Name: </a:t>
            </a:r>
            <a:r>
              <a:rPr lang="en-US" altLang="zh-CN" dirty="0">
                <a:solidFill>
                  <a:srgbClr val="002060"/>
                </a:solidFill>
                <a:sym typeface="+mn-ea"/>
              </a:rPr>
              <a:t> </a:t>
            </a:r>
            <a:r>
              <a:rPr lang="en-US" altLang="zh-CN" dirty="0" smtClean="0">
                <a:solidFill>
                  <a:srgbClr val="002060"/>
                </a:solidFill>
                <a:sym typeface="+mn-ea"/>
              </a:rPr>
              <a:t>   </a:t>
            </a:r>
            <a:r>
              <a:rPr lang="en-US" altLang="zh-CN" dirty="0">
                <a:solidFill>
                  <a:srgbClr val="002060"/>
                </a:solidFill>
                <a:sym typeface="+mn-ea"/>
              </a:rPr>
              <a:t>[</a:t>
            </a:r>
            <a:r>
              <a:rPr lang="en-US" altLang="zh-CN" dirty="0" err="1">
                <a:solidFill>
                  <a:srgbClr val="002060"/>
                </a:solidFill>
                <a:sym typeface="+mn-ea"/>
              </a:rPr>
              <a:t>VendorName</a:t>
            </a:r>
            <a:r>
              <a:rPr lang="en-US" altLang="zh-CN" dirty="0">
                <a:solidFill>
                  <a:srgbClr val="002060"/>
                </a:solidFill>
                <a:sym typeface="+mn-ea"/>
              </a:rPr>
              <a:t>]</a:t>
            </a:r>
            <a:endParaRPr lang="en-US" altLang="zh-CN" b="1" dirty="0">
              <a:solidFill>
                <a:srgbClr val="002060"/>
              </a:solidFill>
              <a:sym typeface="+mn-ea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1966B39-1645-4BE3-9F85-2554EA18A3D1}"/>
              </a:ext>
            </a:extLst>
          </p:cNvPr>
          <p:cNvSpPr>
            <a:spLocks noGrp="1"/>
          </p:cNvSpPr>
          <p:nvPr/>
        </p:nvSpPr>
        <p:spPr>
          <a:xfrm>
            <a:off x="6384070" y="1570534"/>
            <a:ext cx="5680362" cy="267101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12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1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200" dirty="0">
                <a:sym typeface="+mn-ea"/>
              </a:rPr>
              <a:t>Item Description: </a:t>
            </a:r>
            <a:r>
              <a:rPr lang="en-US" sz="1200" dirty="0" smtClean="0">
                <a:sym typeface="+mn-ea"/>
              </a:rPr>
              <a:t>   </a:t>
            </a:r>
            <a:r>
              <a:rPr lang="en-US" sz="1200" dirty="0" smtClean="0">
                <a:sym typeface="+mn-ea"/>
              </a:rPr>
              <a:t>[</a:t>
            </a:r>
            <a:r>
              <a:rPr lang="en-US" sz="1200" dirty="0" err="1" smtClean="0">
                <a:sym typeface="+mn-ea"/>
              </a:rPr>
              <a:t>ItemDescription</a:t>
            </a:r>
            <a:r>
              <a:rPr lang="en-US" sz="1200" dirty="0" smtClean="0">
                <a:sym typeface="+mn-ea"/>
              </a:rPr>
              <a:t>]  </a:t>
            </a:r>
            <a:r>
              <a:rPr lang="en-US" sz="1200" dirty="0" smtClean="0">
                <a:sym typeface="+mn-ea"/>
              </a:rPr>
              <a:t>(</a:t>
            </a:r>
            <a:r>
              <a:rPr lang="en-US" sz="1200" dirty="0">
                <a:solidFill>
                  <a:srgbClr val="FF0000"/>
                </a:solidFill>
                <a:sym typeface="+mn-ea"/>
              </a:rPr>
              <a:t>Material : </a:t>
            </a:r>
            <a:r>
              <a:rPr lang="en-US" sz="1200" dirty="0" smtClean="0">
                <a:solidFill>
                  <a:srgbClr val="FF0000"/>
                </a:solidFill>
                <a:sym typeface="+mn-ea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sym typeface="+mn-ea"/>
              </a:rPr>
              <a:t>[Material]</a:t>
            </a:r>
            <a:r>
              <a:rPr lang="en-US" sz="1200" dirty="0" smtClean="0">
                <a:sym typeface="+mn-ea"/>
              </a:rPr>
              <a:t>) </a:t>
            </a:r>
            <a:endParaRPr lang="en-US" sz="1200" dirty="0">
              <a:sym typeface="+mn-ea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zh-CN" sz="1200" dirty="0">
                <a:solidFill>
                  <a:srgbClr val="FF0000"/>
                </a:solidFill>
                <a:sym typeface="+mn-ea"/>
              </a:rPr>
              <a:t>FOB: </a:t>
            </a:r>
            <a:r>
              <a:rPr lang="en-US" altLang="zh-CN" sz="1200" dirty="0" smtClean="0">
                <a:solidFill>
                  <a:srgbClr val="FF0000"/>
                </a:solidFill>
                <a:sym typeface="+mn-ea"/>
              </a:rPr>
              <a:t>$ </a:t>
            </a:r>
            <a:r>
              <a:rPr lang="en-US" altLang="zh-CN" sz="1200" dirty="0" smtClean="0">
                <a:solidFill>
                  <a:srgbClr val="FF0000"/>
                </a:solidFill>
                <a:sym typeface="+mn-ea"/>
              </a:rPr>
              <a:t>[FOB]</a:t>
            </a:r>
            <a:endParaRPr lang="en-US" altLang="zh-CN" sz="1200" dirty="0">
              <a:solidFill>
                <a:srgbClr val="FF0000"/>
              </a:solidFill>
              <a:sym typeface="+mn-ea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zh-CN" sz="1200" dirty="0">
                <a:solidFill>
                  <a:srgbClr val="FF0000"/>
                </a:solidFill>
                <a:sym typeface="+mn-ea"/>
              </a:rPr>
              <a:t>ELC:  </a:t>
            </a:r>
            <a:r>
              <a:rPr lang="en-US" altLang="zh-CN" sz="1200" dirty="0" smtClean="0">
                <a:solidFill>
                  <a:srgbClr val="FF0000"/>
                </a:solidFill>
                <a:sym typeface="+mn-ea"/>
              </a:rPr>
              <a:t>$ </a:t>
            </a:r>
            <a:r>
              <a:rPr lang="en-US" altLang="zh-CN" sz="1200" dirty="0" smtClean="0">
                <a:solidFill>
                  <a:srgbClr val="FF0000"/>
                </a:solidFill>
                <a:sym typeface="+mn-ea"/>
              </a:rPr>
              <a:t>[ELC]</a:t>
            </a:r>
            <a:endParaRPr lang="en-US" sz="1200" dirty="0">
              <a:solidFill>
                <a:srgbClr val="FF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200" dirty="0">
                <a:sym typeface="+mn-ea"/>
              </a:rPr>
              <a:t>Retail: $ </a:t>
            </a:r>
            <a:r>
              <a:rPr lang="en-US" sz="1200" dirty="0" smtClean="0">
                <a:sym typeface="+mn-ea"/>
              </a:rPr>
              <a:t>[Retail]</a:t>
            </a:r>
            <a:endParaRPr lang="en-US" sz="1200" dirty="0">
              <a:sym typeface="+mn-ea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200" dirty="0">
                <a:sym typeface="+mn-ea"/>
              </a:rPr>
              <a:t>IMU: </a:t>
            </a:r>
            <a:r>
              <a:rPr lang="en-US" sz="1200" dirty="0" smtClean="0">
                <a:sym typeface="+mn-ea"/>
              </a:rPr>
              <a:t>[IMU]</a:t>
            </a:r>
            <a:endParaRPr lang="en-US" sz="1200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FF0000"/>
                </a:solidFill>
                <a:sym typeface="+mn-ea"/>
              </a:rPr>
              <a:t>Case Pack:  </a:t>
            </a:r>
            <a:r>
              <a:rPr lang="en-US" sz="1200" dirty="0" smtClean="0">
                <a:solidFill>
                  <a:srgbClr val="FF0000"/>
                </a:solidFill>
                <a:sym typeface="+mn-ea"/>
              </a:rPr>
              <a:t>[</a:t>
            </a:r>
            <a:r>
              <a:rPr lang="en-US" sz="1200" dirty="0" err="1" smtClean="0">
                <a:solidFill>
                  <a:srgbClr val="FF0000"/>
                </a:solidFill>
                <a:sym typeface="+mn-ea"/>
              </a:rPr>
              <a:t>CasePac</a:t>
            </a:r>
            <a:r>
              <a:rPr lang="en-US" sz="1200" dirty="0" err="1">
                <a:solidFill>
                  <a:srgbClr val="FF0000"/>
                </a:solidFill>
                <a:sym typeface="+mn-ea"/>
              </a:rPr>
              <a:t>k</a:t>
            </a:r>
            <a:r>
              <a:rPr lang="en-US" sz="1200" dirty="0" smtClean="0">
                <a:solidFill>
                  <a:srgbClr val="FF0000"/>
                </a:solidFill>
                <a:sym typeface="+mn-ea"/>
              </a:rPr>
              <a:t>]</a:t>
            </a:r>
            <a:endParaRPr lang="en-US" sz="1200" dirty="0">
              <a:solidFill>
                <a:srgbClr val="FF0000"/>
              </a:solidFill>
              <a:sym typeface="+mn-ea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FF0000"/>
                </a:solidFill>
                <a:sym typeface="+mn-ea"/>
              </a:rPr>
              <a:t>Item Size: </a:t>
            </a:r>
            <a:r>
              <a:rPr lang="en-US" sz="1200" dirty="0" smtClean="0">
                <a:solidFill>
                  <a:srgbClr val="FF0000"/>
                </a:solidFill>
                <a:sym typeface="+mn-ea"/>
              </a:rPr>
              <a:t>[</a:t>
            </a:r>
            <a:r>
              <a:rPr lang="en-US" sz="1200" dirty="0" err="1" smtClean="0">
                <a:solidFill>
                  <a:srgbClr val="FF0000"/>
                </a:solidFill>
                <a:sym typeface="+mn-ea"/>
              </a:rPr>
              <a:t>ItemSize</a:t>
            </a:r>
            <a:r>
              <a:rPr lang="en-US" sz="1200" dirty="0" smtClean="0">
                <a:solidFill>
                  <a:srgbClr val="FF0000"/>
                </a:solidFill>
                <a:sym typeface="+mn-ea"/>
              </a:rPr>
              <a:t>]</a:t>
            </a:r>
            <a:endParaRPr lang="en-US" sz="1200" dirty="0">
              <a:solidFill>
                <a:srgbClr val="FF0000"/>
              </a:solidFill>
              <a:sym typeface="+mn-ea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FF0000"/>
                </a:solidFill>
                <a:sym typeface="+mn-ea"/>
              </a:rPr>
              <a:t>Weight:  </a:t>
            </a:r>
            <a:r>
              <a:rPr lang="en-US" sz="1200" dirty="0" smtClean="0">
                <a:solidFill>
                  <a:srgbClr val="FF0000"/>
                </a:solidFill>
                <a:sym typeface="+mn-ea"/>
              </a:rPr>
              <a:t>[Weight]</a:t>
            </a:r>
            <a:r>
              <a:rPr lang="en-US" sz="1200" dirty="0" err="1" smtClean="0">
                <a:solidFill>
                  <a:srgbClr val="FF0000"/>
                </a:solidFill>
                <a:sym typeface="+mn-ea"/>
              </a:rPr>
              <a:t>Lbs</a:t>
            </a:r>
            <a:endParaRPr lang="en-US" sz="1200" dirty="0">
              <a:solidFill>
                <a:srgbClr val="FF0000"/>
              </a:solidFill>
              <a:sym typeface="+mn-ea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200" dirty="0">
                <a:sym typeface="+mn-ea"/>
              </a:rPr>
              <a:t>Packing : </a:t>
            </a:r>
            <a:r>
              <a:rPr lang="en-US" sz="1200" dirty="0" smtClean="0">
                <a:solidFill>
                  <a:schemeClr val="tx1"/>
                </a:solidFill>
                <a:sym typeface="+mn-ea"/>
              </a:rPr>
              <a:t>[Packing]</a:t>
            </a:r>
            <a:endParaRPr lang="en-US" sz="1200" dirty="0">
              <a:solidFill>
                <a:schemeClr val="tx1"/>
              </a:solidFill>
              <a:sym typeface="+mn-ea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200" dirty="0">
                <a:sym typeface="+mn-ea"/>
              </a:rPr>
              <a:t>Remark</a:t>
            </a:r>
            <a:r>
              <a:rPr lang="en-US" sz="1200" dirty="0" smtClean="0">
                <a:sym typeface="+mn-ea"/>
              </a:rPr>
              <a:t>:[Remark]</a:t>
            </a:r>
            <a:endParaRPr lang="en-US" sz="1200" dirty="0">
              <a:sym typeface="+mn-ea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200" dirty="0">
                <a:sym typeface="+mn-ea"/>
              </a:rPr>
              <a:t>If requote items, please remark LY FOB/ELC.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68461" y="794467"/>
            <a:ext cx="2382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Item Photo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09" y="1871932"/>
            <a:ext cx="2708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[&amp;Photo,640,480]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3521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80</Words>
  <Application>Microsoft Office PowerPoint</Application>
  <PresentationFormat>自定义</PresentationFormat>
  <Paragraphs>14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PowerPoint 演示文稿</vt:lpstr>
    </vt:vector>
  </TitlesOfParts>
  <Company>ITBee Software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Liuma</dc:creator>
  <cp:lastModifiedBy>1</cp:lastModifiedBy>
  <cp:revision>3</cp:revision>
  <dcterms:created xsi:type="dcterms:W3CDTF">2021-11-23T02:29:56Z</dcterms:created>
  <dcterms:modified xsi:type="dcterms:W3CDTF">2022-01-29T16:14:12Z</dcterms:modified>
</cp:coreProperties>
</file>